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Red Hat Text" panose="02010303040201060303" pitchFamily="34" charset="0"/>
      <p:bold r:id="rId14"/>
    </p:embeddedFont>
    <p:embeddedFont>
      <p:font typeface="Red Hat Text" panose="02010303040201060303" pitchFamily="34" charset="-122"/>
      <p:bold r:id="rId15"/>
    </p:embeddedFont>
    <p:embeddedFont>
      <p:font typeface="Red Hat Text" panose="02010303040201060303" pitchFamily="34" charset="-120"/>
      <p:bold r:id="rId16"/>
    </p:embeddedFont>
    <p:embeddedFont>
      <p:font typeface="Roboto Light" panose="02000000000000000000" pitchFamily="34" charset="0"/>
      <p:bold r:id="rId17"/>
    </p:embeddedFont>
    <p:embeddedFont>
      <p:font typeface="Roboto Light" panose="02000000000000000000" pitchFamily="34" charset="-122"/>
      <p:bold r:id="rId18"/>
    </p:embeddedFont>
    <p:embeddedFont>
      <p:font typeface="Roboto Light" panose="02000000000000000000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2281833"/>
            <a:ext cx="4887873" cy="36659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856190"/>
            <a:ext cx="597015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Education Blog Website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91918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Explore the features and team collaboration that power our dynamic education blog website.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8377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340287" y="4954429"/>
            <a:ext cx="2586038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Meet the Team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Sharjeel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Interface Design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Haneef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Create Post Feature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Sanaullah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Create Post Feature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Hasnain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Add Comments Feature</a:t>
            </a: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895" y="505460"/>
            <a:ext cx="6575425" cy="36087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466403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6" name="Text 2"/>
          <p:cNvSpPr/>
          <p:nvPr/>
        </p:nvSpPr>
        <p:spPr>
          <a:xfrm>
            <a:off x="107703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Create Post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235773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8" name="Text 4"/>
          <p:cNvSpPr/>
          <p:nvPr/>
        </p:nvSpPr>
        <p:spPr>
          <a:xfrm>
            <a:off x="547508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Share Post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9633823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10" name="Text 6"/>
          <p:cNvSpPr/>
          <p:nvPr/>
        </p:nvSpPr>
        <p:spPr>
          <a:xfrm>
            <a:off x="987313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Add Comments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795" y="7543800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8756" y="2266950"/>
            <a:ext cx="4936688" cy="3698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382" y="604480"/>
            <a:ext cx="5909667" cy="6466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Sharjeel: Interface Design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82" y="1580793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382" y="2350175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Responsive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382" y="2805232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Tailored for desktop 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2" y="3816310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82" y="4585692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Visually Appealing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382" y="5040749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Engaging and on-brand visuals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2" y="6051828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382" y="6821210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Intuitive UX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382" y="7276267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Easy navigation and content access</a:t>
            </a:r>
            <a:endParaRPr lang="en-US" sz="17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37724" y="956191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Hannef &amp; Sanaullah: Create Post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181457" y="272319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6" name="Shape 2"/>
          <p:cNvSpPr/>
          <p:nvPr/>
        </p:nvSpPr>
        <p:spPr>
          <a:xfrm>
            <a:off x="1435477" y="324635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7" name="Shape 3"/>
          <p:cNvSpPr/>
          <p:nvPr/>
        </p:nvSpPr>
        <p:spPr>
          <a:xfrm>
            <a:off x="927437" y="29923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8" name="Text 4"/>
          <p:cNvSpPr/>
          <p:nvPr/>
        </p:nvSpPr>
        <p:spPr>
          <a:xfrm>
            <a:off x="1144726" y="3092648"/>
            <a:ext cx="10382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513290" y="296251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Organize Content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513290" y="3458051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Intuitive editor for structuring posts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35477" y="484286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12" name="Shape 8"/>
          <p:cNvSpPr/>
          <p:nvPr/>
        </p:nvSpPr>
        <p:spPr>
          <a:xfrm>
            <a:off x="927437" y="4588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3" name="Text 9"/>
          <p:cNvSpPr/>
          <p:nvPr/>
        </p:nvSpPr>
        <p:spPr>
          <a:xfrm>
            <a:off x="1104007" y="4689158"/>
            <a:ext cx="18526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513290" y="45590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Media Integration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513290" y="5054560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Seamlessly add your ideas in the post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35477" y="643937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17" name="Shape 13"/>
          <p:cNvSpPr/>
          <p:nvPr/>
        </p:nvSpPr>
        <p:spPr>
          <a:xfrm>
            <a:off x="927437" y="6185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8" name="Text 14"/>
          <p:cNvSpPr/>
          <p:nvPr/>
        </p:nvSpPr>
        <p:spPr>
          <a:xfrm>
            <a:off x="1097578" y="6285667"/>
            <a:ext cx="19812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513290" y="61555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Publish and Share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513290" y="6651069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One-click publishing and social sharing</a:t>
            </a:r>
            <a:endParaRPr lang="en-US" sz="18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612" y="2912685"/>
            <a:ext cx="5361989" cy="240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7428"/>
            <a:ext cx="707909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Hasnain: Comments Feature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191" y="2510195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2774752"/>
            <a:ext cx="91916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56929" y="2749510"/>
            <a:ext cx="257651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Reader Engagement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77383" y="3355419"/>
            <a:ext cx="8955524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21" y="3400544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4428" y="3576518"/>
            <a:ext cx="163949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598200" y="3639860"/>
            <a:ext cx="2745224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Encourage Discussion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18653" y="4245769"/>
            <a:ext cx="8314253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4290893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8713" y="4466868"/>
            <a:ext cx="175379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239470" y="4530209"/>
            <a:ext cx="214503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Enable Feedback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59924" y="5136118"/>
            <a:ext cx="7672983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79" y="5181243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3831" y="5357217"/>
            <a:ext cx="184904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6880741" y="5420558"/>
            <a:ext cx="211443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Improve Content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701195" y="6026468"/>
            <a:ext cx="7031712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6071592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91094" y="6247567"/>
            <a:ext cx="170497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4"/>
          <p:cNvSpPr/>
          <p:nvPr/>
        </p:nvSpPr>
        <p:spPr>
          <a:xfrm>
            <a:off x="7522012" y="6310908"/>
            <a:ext cx="215574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Build Community</a:t>
            </a:r>
            <a:endParaRPr lang="en-US" sz="2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8340" y="7479665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8522" y="659011"/>
            <a:ext cx="6301264" cy="469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The Journey: A Collaborative Success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4560570" y="1367671"/>
            <a:ext cx="22860" cy="6202799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5" name="Shape 2"/>
          <p:cNvSpPr/>
          <p:nvPr/>
        </p:nvSpPr>
        <p:spPr>
          <a:xfrm>
            <a:off x="3856851" y="1715095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6" name="Shape 3"/>
          <p:cNvSpPr/>
          <p:nvPr/>
        </p:nvSpPr>
        <p:spPr>
          <a:xfrm>
            <a:off x="4392513" y="1547098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7" name="Text 4"/>
          <p:cNvSpPr/>
          <p:nvPr/>
        </p:nvSpPr>
        <p:spPr>
          <a:xfrm>
            <a:off x="4537412" y="1613892"/>
            <a:ext cx="69175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816775" y="1527215"/>
            <a:ext cx="1877497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Initial Stages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58522" y="1857613"/>
            <a:ext cx="3135749" cy="1531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team began by defining the project scope and objectives, ensuring everyone was aligned on the overall vision. Each member contributed their expertise to develop a comprehensive plan, outlining individual responsibilities and milestones.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4728627" y="2512933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11" name="Shape 8"/>
          <p:cNvSpPr/>
          <p:nvPr/>
        </p:nvSpPr>
        <p:spPr>
          <a:xfrm>
            <a:off x="4392513" y="2344936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2" name="Text 9"/>
          <p:cNvSpPr/>
          <p:nvPr/>
        </p:nvSpPr>
        <p:spPr>
          <a:xfrm>
            <a:off x="4510266" y="2411730"/>
            <a:ext cx="123468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49729" y="2325052"/>
            <a:ext cx="1877497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Development Phase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449729" y="2655451"/>
            <a:ext cx="3135749" cy="2042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During the development phase, consistent communication and collaboration were key. Regular meetings, progress updates, and feedback sessions facilitated a smooth workflow. The team effectively leveraged each member's strengths, addressing challenges collectively and ensuring the project stayed on track.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3856851" y="4055745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16" name="Shape 13"/>
          <p:cNvSpPr/>
          <p:nvPr/>
        </p:nvSpPr>
        <p:spPr>
          <a:xfrm>
            <a:off x="4392513" y="3887748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7" name="Text 14"/>
          <p:cNvSpPr/>
          <p:nvPr/>
        </p:nvSpPr>
        <p:spPr>
          <a:xfrm>
            <a:off x="4505980" y="3954542"/>
            <a:ext cx="132040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712119" y="3867864"/>
            <a:ext cx="198215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Testing and Refinement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558522" y="4198263"/>
            <a:ext cx="3135749" cy="1786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Rigorous testing and refinement were integral to the journey. The team meticulously reviewed the project, identifying areas for improvement and implementing necessary adjustments. This iterative process ensured a high-quality outcome that met the initial objectives.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4728627" y="5481399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21" name="Shape 18"/>
          <p:cNvSpPr/>
          <p:nvPr/>
        </p:nvSpPr>
        <p:spPr>
          <a:xfrm>
            <a:off x="4392513" y="5313402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22" name="Text 19"/>
          <p:cNvSpPr/>
          <p:nvPr/>
        </p:nvSpPr>
        <p:spPr>
          <a:xfrm>
            <a:off x="4502408" y="5380196"/>
            <a:ext cx="139184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4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449729" y="5293519"/>
            <a:ext cx="2606278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Final Outcome and Celebration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5449729" y="5623917"/>
            <a:ext cx="3135749" cy="1786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collaborative efforts culminated in a successful project delivery. The team celebrated their achievements, acknowledging the contributions of each member. The shared journey fostered a sense of accomplishment and strengthened team cohesion.</a:t>
            </a:r>
            <a:endParaRPr lang="en-US" sz="12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0" y="7570470"/>
            <a:ext cx="24384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1910</Words>
  <Application>WPS Presentation</Application>
  <PresentationFormat>Custom</PresentationFormat>
  <Paragraphs>112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Red Hat Text</vt:lpstr>
      <vt:lpstr>Red Hat Text</vt:lpstr>
      <vt:lpstr>Red Hat Text</vt:lpstr>
      <vt:lpstr>Roboto Light</vt:lpstr>
      <vt:lpstr>Roboto Light</vt:lpstr>
      <vt:lpstr>Roboto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OpsTegra</cp:lastModifiedBy>
  <cp:revision>10</cp:revision>
  <dcterms:created xsi:type="dcterms:W3CDTF">2024-11-20T21:16:00Z</dcterms:created>
  <dcterms:modified xsi:type="dcterms:W3CDTF">2024-11-21T01:55:40Z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A320E3CD9E504335ABD814F6AC6382EA_12</vt:lpwstr>
  </property>
  <property fmtid="{D5CDD505-2E9C-101B-9397-08002B2CF9AE}" pid="3" name="KSOProductBuildVer">
    <vt:lpwstr>1033-12.2.0.18911</vt:lpwstr>
  </property>
</Properties>
</file>